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5F7FB-D874-484D-8F79-C9A162FD92EF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C9887-288E-46A6-996D-CC55CA2479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5/1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3/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3/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3/3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4/3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4/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4/3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5/1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ELA-Literacy/RL/5/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Breaking the standards down…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CCSS.ELA-Literacy.RL.5.1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Quote</a:t>
            </a:r>
            <a:r>
              <a:rPr lang="en-US" dirty="0" smtClean="0"/>
              <a:t> </a:t>
            </a:r>
            <a:r>
              <a:rPr lang="en-US" dirty="0"/>
              <a:t>accurately from a text when </a:t>
            </a:r>
            <a:r>
              <a:rPr lang="en-US" u="sng" dirty="0"/>
              <a:t>explaining</a:t>
            </a:r>
            <a:r>
              <a:rPr lang="en-US" dirty="0"/>
              <a:t> what the text says explicitly and when </a:t>
            </a:r>
            <a:r>
              <a:rPr lang="en-US" u="sng" dirty="0"/>
              <a:t>drawing</a:t>
            </a:r>
            <a:r>
              <a:rPr lang="en-US" dirty="0"/>
              <a:t> inferences from the text.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62000" y="2590800"/>
            <a:ext cx="18288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2133600"/>
            <a:ext cx="32004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05000" y="1600200"/>
            <a:ext cx="38100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CCSS.ELA-Literacy.RL.3.3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Describe characters in a story (e.g., their traits, motivations, or feelings) and explain how their actions contribute to the sequence of events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CCSS.ELA-Literacy.RL.3.3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Describe</a:t>
            </a:r>
            <a:r>
              <a:rPr lang="en-US" dirty="0" smtClean="0"/>
              <a:t> </a:t>
            </a:r>
            <a:r>
              <a:rPr lang="en-US" dirty="0"/>
              <a:t>characters in a story (e.g., their traits, motivations, or feelings) and </a:t>
            </a:r>
            <a:r>
              <a:rPr lang="en-US" u="sng" dirty="0"/>
              <a:t>explain</a:t>
            </a:r>
            <a:r>
              <a:rPr lang="en-US" dirty="0"/>
              <a:t> how their actions contribute to the sequence of events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CCSS.ELA-Literacy.RL.3.3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u="sng" dirty="0"/>
              <a:t>Describe</a:t>
            </a:r>
            <a:r>
              <a:rPr lang="en-US" dirty="0"/>
              <a:t> characters in a story (e.g., their traits, motivations, or feelings) and </a:t>
            </a:r>
            <a:r>
              <a:rPr lang="en-US" u="sng" dirty="0"/>
              <a:t>explain</a:t>
            </a:r>
            <a:r>
              <a:rPr lang="en-US" dirty="0"/>
              <a:t> how their actions contribute to the sequence of events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438400" y="1600200"/>
            <a:ext cx="18288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2590800"/>
            <a:ext cx="7696200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CCSS.ELA-Literacy.RL.4.3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</a:t>
            </a:r>
            <a:r>
              <a:rPr lang="en-US" dirty="0"/>
              <a:t>in depth a character, setting, or event in a story or drama, drawing on specific details in the text (e.g., a character’s thoughts, words, or actions).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CCSS.ELA-Literacy.RL.4.3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Describe</a:t>
            </a:r>
            <a:r>
              <a:rPr lang="en-US" dirty="0" smtClean="0"/>
              <a:t> </a:t>
            </a:r>
            <a:r>
              <a:rPr lang="en-US" dirty="0"/>
              <a:t>in depth a character, setting, or event in a story or drama, </a:t>
            </a:r>
            <a:r>
              <a:rPr lang="en-US" u="sng" dirty="0"/>
              <a:t>drawing</a:t>
            </a:r>
            <a:r>
              <a:rPr lang="en-US" dirty="0"/>
              <a:t> on specific details in the text (e.g., a character’s thoughts, words, or actions).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CCSS.ELA-Literacy.RL.4.3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Describe</a:t>
            </a:r>
            <a:r>
              <a:rPr lang="en-US" dirty="0" smtClean="0"/>
              <a:t> </a:t>
            </a:r>
            <a:r>
              <a:rPr lang="en-US" dirty="0"/>
              <a:t>in depth a character, setting, or event in a story or drama, </a:t>
            </a:r>
            <a:r>
              <a:rPr lang="en-US" u="sng" dirty="0"/>
              <a:t>drawing</a:t>
            </a:r>
            <a:r>
              <a:rPr lang="en-US" dirty="0"/>
              <a:t> </a:t>
            </a:r>
            <a:r>
              <a:rPr lang="en-US" u="sng" dirty="0"/>
              <a:t>on</a:t>
            </a:r>
            <a:r>
              <a:rPr lang="en-US" dirty="0"/>
              <a:t> specific details in the text (e.g., a character’s thoughts, words, or actions).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038600" y="1600200"/>
            <a:ext cx="47244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391400" y="2133600"/>
            <a:ext cx="12192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62000" y="2590800"/>
            <a:ext cx="18288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CCSS.ELA-Literacy.RL.5.1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Quote </a:t>
            </a:r>
            <a:r>
              <a:rPr lang="en-US" dirty="0"/>
              <a:t>accurately from a text when explaining what the text says explicitly and when drawing inferences from the text.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CCSS.ELA-Literacy.RL.5.1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Quote</a:t>
            </a:r>
            <a:r>
              <a:rPr lang="en-US" dirty="0" smtClean="0"/>
              <a:t> </a:t>
            </a:r>
            <a:r>
              <a:rPr lang="en-US" dirty="0"/>
              <a:t>accurately from a text when </a:t>
            </a:r>
            <a:r>
              <a:rPr lang="en-US" u="sng" dirty="0"/>
              <a:t>explaining</a:t>
            </a:r>
            <a:r>
              <a:rPr lang="en-US" dirty="0"/>
              <a:t> what the text says explicitly and when </a:t>
            </a:r>
            <a:r>
              <a:rPr lang="en-US" u="sng" dirty="0"/>
              <a:t>drawing</a:t>
            </a:r>
            <a:r>
              <a:rPr lang="en-US" dirty="0"/>
              <a:t> inferences from the text.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206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Breaking the standards down…</vt:lpstr>
      <vt:lpstr>CCSS.ELA-Literacy.RL.3.3</vt:lpstr>
      <vt:lpstr>CCSS.ELA-Literacy.RL.3.3</vt:lpstr>
      <vt:lpstr>CCSS.ELA-Literacy.RL.3.3</vt:lpstr>
      <vt:lpstr>CCSS.ELA-Literacy.RL.4.3</vt:lpstr>
      <vt:lpstr>CCSS.ELA-Literacy.RL.4.3</vt:lpstr>
      <vt:lpstr>CCSS.ELA-Literacy.RL.4.3</vt:lpstr>
      <vt:lpstr>CCSS.ELA-Literacy.RL.5.1 </vt:lpstr>
      <vt:lpstr>CCSS.ELA-Literacy.RL.5.1 </vt:lpstr>
      <vt:lpstr>CCSS.ELA-Literacy.RL.5.1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the standards down…</dc:title>
  <dc:creator>Steps To Grace</dc:creator>
  <cp:lastModifiedBy>Steps To Grace</cp:lastModifiedBy>
  <cp:revision>1</cp:revision>
  <dcterms:created xsi:type="dcterms:W3CDTF">2013-11-05T23:37:15Z</dcterms:created>
  <dcterms:modified xsi:type="dcterms:W3CDTF">2013-11-05T23:59:18Z</dcterms:modified>
</cp:coreProperties>
</file>